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67" r:id="rId13"/>
    <p:sldId id="276" r:id="rId14"/>
    <p:sldId id="269" r:id="rId15"/>
    <p:sldId id="271" r:id="rId16"/>
    <p:sldId id="272" r:id="rId17"/>
    <p:sldId id="273" r:id="rId18"/>
    <p:sldId id="275" r:id="rId19"/>
    <p:sldId id="265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9"/>
    <p:restoredTop sz="76633"/>
  </p:normalViewPr>
  <p:slideViewPr>
    <p:cSldViewPr snapToGrid="0" snapToObjects="1">
      <p:cViewPr varScale="1">
        <p:scale>
          <a:sx n="118" d="100"/>
          <a:sy n="11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American Spinal Injury Association Impairment Scale is a standardized neurological examination used by the rehabilitation team to assess the sensory and motor levels which were affected by the spinal cord injury.  </a:t>
            </a:r>
          </a:p>
          <a:p>
            <a:r>
              <a:rPr lang="en-US" b="0" i="0" dirty="0">
                <a:effectLst/>
                <a:latin typeface="Droid Sans"/>
              </a:rPr>
              <a:t>ASIA A: Complete,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2.m4a"/><Relationship Id="rId7" Type="http://schemas.openxmlformats.org/officeDocument/2006/relationships/image" Target="../media/image23.png"/><Relationship Id="rId2" Type="http://schemas.microsoft.com/office/2007/relationships/media" Target="../media/media12.m4a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8.m4a"/><Relationship Id="rId7" Type="http://schemas.openxmlformats.org/officeDocument/2006/relationships/image" Target="../media/image16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2E246B-BB6A-F88A-9F1F-F927904ED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1532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6246EB-B4B6-B591-B808-7FA7FC521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181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BBD82C-F7D2-4F77-4984-5AAC9938C8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1150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A5033F-C025-1D8C-2D91-824A1EBD2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194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C12C4E-CF73-6F49-7A94-1FBA57D312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DAF49C-5514-58DA-9356-CC71635B9BB7}"/>
              </a:ext>
            </a:extLst>
          </p:cNvPr>
          <p:cNvSpPr/>
          <p:nvPr/>
        </p:nvSpPr>
        <p:spPr>
          <a:xfrm>
            <a:off x="300120" y="4217514"/>
            <a:ext cx="4706836" cy="24693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2E49C-FBF7-CB83-B482-D7E79652F620}"/>
              </a:ext>
            </a:extLst>
          </p:cNvPr>
          <p:cNvSpPr/>
          <p:nvPr/>
        </p:nvSpPr>
        <p:spPr>
          <a:xfrm>
            <a:off x="6008904" y="4217513"/>
            <a:ext cx="5828115" cy="2640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80A3D8-3081-8A30-475D-93629E4EEEA3}"/>
              </a:ext>
            </a:extLst>
          </p:cNvPr>
          <p:cNvSpPr/>
          <p:nvPr/>
        </p:nvSpPr>
        <p:spPr>
          <a:xfrm>
            <a:off x="3108081" y="1311021"/>
            <a:ext cx="6567260" cy="2788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9"/>
    </mc:Choice>
    <mc:Fallback>
      <p:transition spd="slow" advTm="1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29727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8B5C81-3F4D-90DE-1166-0D1A52FC8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49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0E71C7-19E3-DE2B-61AA-FF7114D9AF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1511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7BB043-E822-B113-8076-5A31DA7A4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450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0B262-EF0A-0E05-260A-42439C57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66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4490935" y="2939132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634506B-A364-3340-9D77-4C7043F17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151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5C507B-EFAC-B74A-BB79-C09610802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829"/>
      </p:ext>
    </p:extLst>
  </p:cSld>
  <p:clrMapOvr>
    <a:masterClrMapping/>
  </p:clrMapOvr>
  <p:transition spd="slow" advTm="476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6681DF-DA2F-96FE-324A-E11A36CE8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6098"/>
      </p:ext>
    </p:extLst>
  </p:cSld>
  <p:clrMapOvr>
    <a:masterClrMapping/>
  </p:clrMapOvr>
  <p:transition spd="slow" advTm="9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ED9985-55C3-8DA1-FFF4-B4409D5DF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4208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24702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B9295F-20BB-F6B3-8C49-FEEC2B94C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320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15F591-B103-CFCF-D1BC-B00552C12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2855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A4FD487-B497-5ECF-AB94-BE7F83B33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449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CA5D1D-8D8E-4334-51D8-263FDB323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1504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731964-CF84-4ADE-3C85-A1E4FD8EB7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648D2-B694-BCEB-75ED-096FD3F8DDC3}"/>
              </a:ext>
            </a:extLst>
          </p:cNvPr>
          <p:cNvSpPr/>
          <p:nvPr/>
        </p:nvSpPr>
        <p:spPr>
          <a:xfrm>
            <a:off x="4688508" y="1948508"/>
            <a:ext cx="7347958" cy="199344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2715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9.4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4017</TotalTime>
  <Words>1296</Words>
  <Application>Microsoft Macintosh PowerPoint</Application>
  <PresentationFormat>Widescreen</PresentationFormat>
  <Paragraphs>186</Paragraphs>
  <Slides>21</Slides>
  <Notes>9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44</cp:revision>
  <dcterms:created xsi:type="dcterms:W3CDTF">2022-11-14T18:19:37Z</dcterms:created>
  <dcterms:modified xsi:type="dcterms:W3CDTF">2022-12-03T17:06:11Z</dcterms:modified>
</cp:coreProperties>
</file>